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57" r:id="rId4"/>
    <p:sldId id="258" r:id="rId5"/>
    <p:sldId id="259" r:id="rId6"/>
    <p:sldId id="262" r:id="rId7"/>
    <p:sldId id="265" r:id="rId8"/>
    <p:sldId id="266" r:id="rId9"/>
    <p:sldId id="267" r:id="rId10"/>
    <p:sldId id="260" r:id="rId11"/>
    <p:sldId id="268" r:id="rId12"/>
    <p:sldId id="269" r:id="rId13"/>
    <p:sldId id="270" r:id="rId14"/>
    <p:sldId id="271" r:id="rId15"/>
    <p:sldId id="272" r:id="rId16"/>
    <p:sldId id="273" r:id="rId17"/>
    <p:sldId id="263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/>
    <p:restoredTop sz="94709"/>
  </p:normalViewPr>
  <p:slideViewPr>
    <p:cSldViewPr snapToGrid="0" snapToObjects="1">
      <p:cViewPr varScale="1">
        <p:scale>
          <a:sx n="143" d="100"/>
          <a:sy n="143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19A02-250E-774F-B068-230CE2F4DB9D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D9510-DC0E-BF48-ABFD-F074F0E1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03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D9510-DC0E-BF48-ABFD-F074F0E105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3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240C-9969-93ED-7B38-AA8DC4FCC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8E2C1-821F-CA19-C122-B6787E86F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37A47-C88B-24E0-0452-793A1C64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750B4-C034-67F0-A8B7-D13E3FD6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5C3BC-B9F7-6F0E-CEC9-C98F794F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AA7D-2CDC-0894-56B1-DF50C5C2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B58B9-3328-27E5-2F81-421D3C64C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46B3-BD01-531A-49A5-D37ABD48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0B05C-BC0E-85E9-EC12-88A0D455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40A2A-FC74-0049-86EA-53ECCC2F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2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AA3F28-533F-47D7-6EF7-8D1FC03E1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D832E-08B2-CE78-E3DD-77A905807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0938-9A45-7CF4-8607-6ED7CE2B7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AC128-33AE-8F92-28F2-F27401E9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71134-501B-AA50-766E-A33F14FA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9478-DBBA-7A9F-6B29-8B41E41C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DAEDE-63AC-5F22-FF2F-737A5D76C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2CA8E-934E-5D54-23EF-E57A5DF8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23470-2DE8-D6E9-3C33-F1A78545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45C4E-C5A6-DD69-69E7-5AA9ABA6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5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EB6B0-81F4-EF2F-3CD8-D227489D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13450-2DD3-65C4-3D7B-F1C1DA55E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94A5B-CB72-34D2-7141-47BF3483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14D2-E66F-DD9B-C77E-75D31DFD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BAE55-22B1-8DA5-EC05-936B2FB0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E6D2-0F59-BBD7-9596-EE0064E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CF5D1-E90A-630E-D201-797A36F68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5D67D-AEB4-4F64-ACBE-A30B37145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4C1A6-FE25-E199-245F-71529DDA3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7F9CB-E851-779B-FF62-BAF1821A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847BD-2CFF-FC2E-63E1-5F515899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F4BE-9855-1B5A-0E85-CEF0BFC7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2109E-9E3E-C0A9-6A61-2CAB68AAE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31F57-260F-F69F-B554-964F0848C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AEDCE-CF88-4955-A875-E6608AB9F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A2F5B-29CC-120C-F9FA-EDC6E4333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1E01E-722F-8A52-2E0D-F80A8D6D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089FFE-3F2E-621E-78E9-26FB0A2F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86321-32A8-F8E5-50B8-35ED871AD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7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DB33-71A9-07D2-801B-D2C2020C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D9C5B-2FBB-C472-F9E3-57E08DACF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85A8C-E632-7465-45A6-00054A37E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D2B0E-F93C-B22B-9234-163CF248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4BEF7-2135-1E3A-2259-3F08214B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4D0C1-74B8-89FE-81CA-01C64457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7607F-B61A-7862-F5B4-C2C3856C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026A3-DE66-C93D-CFE8-B07523DE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6A844-F5C4-7FD1-1264-CB596409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8D9FD-9FF6-F96D-ADA4-06B2B00E4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ED6A8-265E-7CD0-3E2C-6C9A2EDE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5000C-B5D7-BED6-2A41-BCF261F4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50D0D-0C73-5880-86AE-1479403C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04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78B7-B6FE-EE07-FB4B-4EB160D6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79CD01-00E7-021D-1720-76E96AB0E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7C3A1-B626-ACBA-C530-D8D6E2511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ABD3C-8607-2D00-B88C-4B607348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EAAE-8ED8-80A6-9AD7-D25F47D4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F884C-A53E-C0F5-5E52-4D9606A2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3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8BDD6F-E378-84B5-6AC8-A7983AE01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EA57F-8583-C368-B83F-234E0221E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3E90C-2AD2-5B00-C0B3-9304C3C6CB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08B51-C89F-6C43-838E-AF04F68EB15A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29FAB-BC29-3F35-3829-F11F8EA82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3474A-DBD5-74B7-465C-A7F211D6D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BAE4D-67AB-4E4D-A7F7-C92DB05B3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bootstrap@4.6.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1A671DE-D529-4A2A-A35D-E97400239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A06CF-304E-10CC-7831-A10095D5D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6055" y="780057"/>
            <a:ext cx="4947745" cy="28284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ReactJS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7F2D2-B845-032E-E25F-BE7097B57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8456" y="6402447"/>
            <a:ext cx="1676400" cy="328859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M. </a:t>
            </a:r>
            <a:r>
              <a:rPr lang="en-US" sz="1600" dirty="0" err="1"/>
              <a:t>Bahrul</a:t>
            </a:r>
            <a:r>
              <a:rPr lang="en-US" sz="1600" dirty="0"/>
              <a:t> </a:t>
            </a:r>
            <a:r>
              <a:rPr lang="en-US" sz="1600" dirty="0" err="1"/>
              <a:t>Subkhi</a:t>
            </a:r>
            <a:endParaRPr lang="en-US" sz="1600" dirty="0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259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3649" y="127376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Block Arc 2062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31431" y="1382395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31329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20126" y="2345836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03228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Arc 207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7948" flipH="1">
            <a:off x="230949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Apa itu React JS, Berikut Penjelasannya | Program Studi Teknologi Informasi">
            <a:extLst>
              <a:ext uri="{FF2B5EF4-FFF2-40B4-BE49-F238E27FC236}">
                <a16:creationId xmlns:a16="http://schemas.microsoft.com/office/drawing/2014/main" id="{9D5C3AD1-BAFA-1A09-2935-AF5D57909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66" y="126694"/>
            <a:ext cx="1818290" cy="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21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3" name="Arc 10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7BF1B-9CF5-25BC-60CD-D9CEDFC3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Lifecycle di React 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41B59E-1FBD-B380-61A3-F2258F2691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9669" y="1544709"/>
            <a:ext cx="8431427" cy="394169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BCC3C-CE46-C1ED-2443-FE25F83EEE33}"/>
              </a:ext>
            </a:extLst>
          </p:cNvPr>
          <p:cNvSpPr txBox="1"/>
          <p:nvPr/>
        </p:nvSpPr>
        <p:spPr>
          <a:xfrm>
            <a:off x="4884342" y="6378507"/>
            <a:ext cx="7211801" cy="35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Source : https://</a:t>
            </a:r>
            <a:r>
              <a:rPr lang="en-US" sz="1400" dirty="0" err="1"/>
              <a:t>medium.com</a:t>
            </a:r>
            <a:r>
              <a:rPr lang="en-US" sz="1400" dirty="0"/>
              <a:t>/</a:t>
            </a:r>
            <a:r>
              <a:rPr lang="en-US" sz="1400" dirty="0" err="1"/>
              <a:t>codeacademia</a:t>
            </a:r>
            <a:r>
              <a:rPr lang="en-US" sz="1400" dirty="0"/>
              <a:t>/apa-itu-component-lifecycle-di-react-bfcb64f64e0e</a:t>
            </a:r>
          </a:p>
        </p:txBody>
      </p:sp>
      <p:pic>
        <p:nvPicPr>
          <p:cNvPr id="5" name="Picture 4" descr="Apa itu React JS, Berikut Penjelasannya | Program Studi Teknologi Informasi">
            <a:extLst>
              <a:ext uri="{FF2B5EF4-FFF2-40B4-BE49-F238E27FC236}">
                <a16:creationId xmlns:a16="http://schemas.microsoft.com/office/drawing/2014/main" id="{7248D4A1-3814-A42A-A9E9-D78F71159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66" y="126694"/>
            <a:ext cx="1818290" cy="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1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227E0-A3BD-AE1A-4855-CCD07EE62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Lifecycle Method </a:t>
            </a:r>
            <a:r>
              <a:rPr lang="en-US" sz="1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componentDidMount()</a:t>
            </a:r>
            <a:r>
              <a:rPr lang="en-US" sz="1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BF5E23-5BC4-CECA-5A03-C315361C8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6594" y="17745"/>
            <a:ext cx="6600251" cy="68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0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7DD61-373C-661F-F9C4-F8864006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Functional Component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56E873-E268-94E0-F40D-304E57C11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9454" y="640080"/>
            <a:ext cx="618430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3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DBBD6-DA2E-78C0-CB20-5599B91F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000"/>
              <a:t>Functional Component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4E5DB-2C9A-0859-C7DD-5E400E50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06" y="640080"/>
            <a:ext cx="4573827" cy="5577840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8F14-185F-7243-363E-D9CB301C1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D" sz="2200" dirty="0"/>
              <a:t>Data Handling</a:t>
            </a:r>
          </a:p>
          <a:p>
            <a:pPr marL="0" indent="0">
              <a:buNone/>
            </a:pPr>
            <a:r>
              <a:rPr lang="en-ID" sz="2200" dirty="0"/>
              <a:t>	1. </a:t>
            </a:r>
            <a:r>
              <a:rPr lang="en-ID" sz="2200" b="1" dirty="0"/>
              <a:t>Props</a:t>
            </a:r>
          </a:p>
          <a:p>
            <a:pPr marL="0" indent="0">
              <a:buNone/>
            </a:pPr>
            <a:r>
              <a:rPr lang="en-ID" sz="2200" dirty="0"/>
              <a:t>	2. State</a:t>
            </a:r>
          </a:p>
          <a:p>
            <a:pPr marL="0" indent="0">
              <a:buNone/>
            </a:pPr>
            <a:r>
              <a:rPr lang="en-ID" sz="2200" dirty="0"/>
              <a:t>	3. Update state</a:t>
            </a:r>
          </a:p>
          <a:p>
            <a:pPr marL="0" indent="0">
              <a:buNone/>
            </a:pPr>
            <a:endParaRPr lang="en-ID" sz="2200" dirty="0"/>
          </a:p>
        </p:txBody>
      </p:sp>
    </p:spTree>
    <p:extLst>
      <p:ext uri="{BB962C8B-B14F-4D97-AF65-F5344CB8AC3E}">
        <p14:creationId xmlns:p14="http://schemas.microsoft.com/office/powerpoint/2010/main" val="278630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DBBD6-DA2E-78C0-CB20-5599B91F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000"/>
              <a:t>Functional Component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4E5DB-2C9A-0859-C7DD-5E400E50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06" y="640080"/>
            <a:ext cx="4573827" cy="5577840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8F14-185F-7243-363E-D9CB301C1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D" sz="2200" dirty="0"/>
              <a:t>Data Handling</a:t>
            </a:r>
          </a:p>
          <a:p>
            <a:pPr marL="0" indent="0">
              <a:buNone/>
            </a:pPr>
            <a:r>
              <a:rPr lang="en-ID" sz="2200" dirty="0"/>
              <a:t>	1. Props</a:t>
            </a:r>
          </a:p>
          <a:p>
            <a:pPr marL="0" indent="0">
              <a:buNone/>
            </a:pPr>
            <a:r>
              <a:rPr lang="en-ID" sz="2200" dirty="0"/>
              <a:t>	2. </a:t>
            </a:r>
            <a:r>
              <a:rPr lang="en-ID" sz="2200" b="1" dirty="0"/>
              <a:t>State</a:t>
            </a:r>
          </a:p>
          <a:p>
            <a:pPr marL="0" indent="0">
              <a:buNone/>
            </a:pPr>
            <a:r>
              <a:rPr lang="en-ID" sz="2200" dirty="0"/>
              <a:t>	3. Update state</a:t>
            </a:r>
          </a:p>
          <a:p>
            <a:pPr marL="0" indent="0">
              <a:buNone/>
            </a:pPr>
            <a:endParaRPr lang="en-ID" sz="2200" dirty="0"/>
          </a:p>
        </p:txBody>
      </p:sp>
    </p:spTree>
    <p:extLst>
      <p:ext uri="{BB962C8B-B14F-4D97-AF65-F5344CB8AC3E}">
        <p14:creationId xmlns:p14="http://schemas.microsoft.com/office/powerpoint/2010/main" val="267784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DBBD6-DA2E-78C0-CB20-5599B91F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000"/>
              <a:t>Functional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8BA8F-582E-2FB9-AEAF-508159FA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86" y="640080"/>
            <a:ext cx="5117667" cy="5577840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8F14-185F-7243-363E-D9CB301C1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D" sz="2200" dirty="0"/>
              <a:t>Data Handling</a:t>
            </a:r>
          </a:p>
          <a:p>
            <a:pPr marL="0" indent="0">
              <a:buNone/>
            </a:pPr>
            <a:r>
              <a:rPr lang="en-ID" sz="2200" dirty="0"/>
              <a:t>	1. Props</a:t>
            </a:r>
          </a:p>
          <a:p>
            <a:pPr marL="0" indent="0">
              <a:buNone/>
            </a:pPr>
            <a:r>
              <a:rPr lang="en-ID" sz="2200" dirty="0"/>
              <a:t>	2. State</a:t>
            </a:r>
          </a:p>
          <a:p>
            <a:pPr marL="0" indent="0">
              <a:buNone/>
            </a:pPr>
            <a:r>
              <a:rPr lang="en-ID" sz="2200" dirty="0"/>
              <a:t>	3. </a:t>
            </a:r>
            <a:r>
              <a:rPr lang="en-ID" sz="2200" b="1" dirty="0"/>
              <a:t>Update state</a:t>
            </a:r>
          </a:p>
          <a:p>
            <a:pPr marL="0" indent="0">
              <a:buNone/>
            </a:pPr>
            <a:endParaRPr lang="en-ID" sz="2200" dirty="0"/>
          </a:p>
        </p:txBody>
      </p:sp>
    </p:spTree>
    <p:extLst>
      <p:ext uri="{BB962C8B-B14F-4D97-AF65-F5344CB8AC3E}">
        <p14:creationId xmlns:p14="http://schemas.microsoft.com/office/powerpoint/2010/main" val="810490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5D435-8009-8751-2F4E-308B9F78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Lifecycle Methods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29811A-80EC-3117-A7EC-9BCEF1E5E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532" y="18288"/>
            <a:ext cx="5420468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1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850F2-CD0F-580E-847B-7A6DC18F7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Create project </a:t>
            </a:r>
            <a:r>
              <a:rPr lang="en-US" sz="5400" dirty="0" err="1">
                <a:solidFill>
                  <a:srgbClr val="FFFFFF"/>
                </a:solidFill>
              </a:rPr>
              <a:t>Todolist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7E571-A5F6-E45E-4CDF-2B67F065C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en-ID" sz="2200" dirty="0" err="1"/>
              <a:t>npx</a:t>
            </a:r>
            <a:r>
              <a:rPr lang="en-ID" sz="2200" dirty="0"/>
              <a:t> create-react-app my-app </a:t>
            </a:r>
          </a:p>
          <a:p>
            <a:r>
              <a:rPr lang="en-ID" sz="2200" dirty="0"/>
              <a:t>cd my-app </a:t>
            </a:r>
          </a:p>
          <a:p>
            <a:r>
              <a:rPr lang="en-ID" sz="2200" dirty="0" err="1"/>
              <a:t>npm</a:t>
            </a:r>
            <a:r>
              <a:rPr lang="en-ID" sz="2200" dirty="0"/>
              <a:t> start</a:t>
            </a:r>
          </a:p>
          <a:p>
            <a:r>
              <a:rPr lang="en-ID" sz="2400" dirty="0" err="1"/>
              <a:t>npm</a:t>
            </a:r>
            <a:r>
              <a:rPr lang="en-ID" sz="2400" dirty="0"/>
              <a:t> install </a:t>
            </a:r>
            <a:r>
              <a:rPr lang="en-ID" sz="2400" dirty="0">
                <a:hlinkClick r:id="rId2"/>
              </a:rPr>
              <a:t>bootstrap@4.6.0</a:t>
            </a:r>
            <a:endParaRPr lang="en-ID" sz="2400" dirty="0"/>
          </a:p>
          <a:p>
            <a:r>
              <a:rPr lang="en-ID" sz="2200" dirty="0" err="1"/>
              <a:t>npm</a:t>
            </a:r>
            <a:r>
              <a:rPr lang="en-ID" sz="2200" dirty="0"/>
              <a:t> </a:t>
            </a:r>
            <a:r>
              <a:rPr lang="en-ID" sz="2200" dirty="0" err="1"/>
              <a:t>i</a:t>
            </a:r>
            <a:r>
              <a:rPr lang="en-ID" sz="2200" dirty="0"/>
              <a:t> </a:t>
            </a:r>
            <a:r>
              <a:rPr lang="en-ID" sz="2200" dirty="0" err="1"/>
              <a:t>axios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8939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49E8C-A7C2-4500-1DE5-95639924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D" dirty="0"/>
              <a:t>Redux</a:t>
            </a:r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FC83-BCAD-C807-0C10-BAA11F488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D" dirty="0"/>
              <a:t>Redux </a:t>
            </a:r>
            <a:r>
              <a:rPr lang="en-ID" dirty="0" err="1"/>
              <a:t>dikenal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library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state</a:t>
            </a:r>
            <a:endParaRPr lang="en-US" dirty="0"/>
          </a:p>
        </p:txBody>
      </p:sp>
      <p:pic>
        <p:nvPicPr>
          <p:cNvPr id="4" name="Picture 4" descr="Apa itu React JS, Berikut Penjelasannya | Program Studi Teknologi Informasi">
            <a:extLst>
              <a:ext uri="{FF2B5EF4-FFF2-40B4-BE49-F238E27FC236}">
                <a16:creationId xmlns:a16="http://schemas.microsoft.com/office/drawing/2014/main" id="{2026268E-980F-15DC-770F-05ECC933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66" y="126694"/>
            <a:ext cx="1818290" cy="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52F5677-041F-3BE9-7F46-5B3FB9E96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664" y="2489332"/>
            <a:ext cx="7235606" cy="436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61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DDD05-3CEC-D227-8487-E69A55D5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ID" dirty="0" err="1">
                <a:solidFill>
                  <a:srgbClr val="FFFFFF"/>
                </a:solidFill>
              </a:rPr>
              <a:t>Materi</a:t>
            </a:r>
            <a:r>
              <a:rPr lang="en-ID" dirty="0">
                <a:solidFill>
                  <a:srgbClr val="FFFFFF"/>
                </a:solidFill>
              </a:rPr>
              <a:t> Advance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BCE5-E190-BBA2-1D59-60DCD597D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29435"/>
            <a:ext cx="5257799" cy="1766048"/>
          </a:xfrm>
        </p:spPr>
        <p:txBody>
          <a:bodyPr anchor="t">
            <a:normAutofit/>
          </a:bodyPr>
          <a:lstStyle/>
          <a:p>
            <a:r>
              <a:rPr lang="en-US" sz="1800" dirty="0"/>
              <a:t>Higher order Component with Redux</a:t>
            </a:r>
          </a:p>
          <a:p>
            <a:r>
              <a:rPr lang="en-US" sz="1800" dirty="0"/>
              <a:t>Redux</a:t>
            </a:r>
          </a:p>
          <a:p>
            <a:r>
              <a:rPr lang="en-US" sz="1800" dirty="0"/>
              <a:t>Middleware with Redux</a:t>
            </a:r>
          </a:p>
          <a:p>
            <a:r>
              <a:rPr lang="en-US" sz="1800" dirty="0"/>
              <a:t>React Router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4" descr="Apa itu React JS, Berikut Penjelasannya | Program Studi Teknologi Informasi">
            <a:extLst>
              <a:ext uri="{FF2B5EF4-FFF2-40B4-BE49-F238E27FC236}">
                <a16:creationId xmlns:a16="http://schemas.microsoft.com/office/drawing/2014/main" id="{DAD8AB49-54A6-44FF-55BB-35A934BE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66" y="126694"/>
            <a:ext cx="1818290" cy="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80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7658-3D0E-0C42-75B3-21147F46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Materi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7E8AC-4616-2B72-A5C4-A2367C219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ID" dirty="0" err="1"/>
              <a:t>Pengenalan</a:t>
            </a:r>
            <a:r>
              <a:rPr lang="en-ID" dirty="0"/>
              <a:t> React </a:t>
            </a:r>
            <a:r>
              <a:rPr lang="en-ID" dirty="0" err="1"/>
              <a:t>Js</a:t>
            </a:r>
            <a:endParaRPr lang="en-ID" dirty="0"/>
          </a:p>
          <a:p>
            <a:r>
              <a:rPr lang="en-ID" dirty="0"/>
              <a:t>Component</a:t>
            </a:r>
          </a:p>
          <a:p>
            <a:r>
              <a:rPr lang="en-ID" dirty="0"/>
              <a:t>Lifecycle di React</a:t>
            </a:r>
          </a:p>
          <a:p>
            <a:r>
              <a:rPr lang="en-ID" dirty="0" err="1"/>
              <a:t>Membuat</a:t>
            </a:r>
            <a:r>
              <a:rPr lang="en-ID" dirty="0"/>
              <a:t> Project React JS</a:t>
            </a:r>
          </a:p>
          <a:p>
            <a:r>
              <a:rPr lang="en-ID" dirty="0"/>
              <a:t>Export &amp; Import Component</a:t>
            </a:r>
          </a:p>
          <a:p>
            <a:r>
              <a:rPr lang="en-ID" dirty="0"/>
              <a:t>State</a:t>
            </a:r>
          </a:p>
          <a:p>
            <a:r>
              <a:rPr lang="en-ID" dirty="0"/>
              <a:t>Request and Data Fetch</a:t>
            </a:r>
          </a:p>
          <a:p>
            <a:r>
              <a:rPr lang="en-ID" dirty="0"/>
              <a:t>CRUD </a:t>
            </a:r>
            <a:r>
              <a:rPr lang="en-ID" dirty="0" err="1"/>
              <a:t>todo</a:t>
            </a:r>
            <a:r>
              <a:rPr lang="en-ID" dirty="0"/>
              <a:t> list</a:t>
            </a:r>
          </a:p>
          <a:p>
            <a:endParaRPr lang="en-ID" dirty="0"/>
          </a:p>
          <a:p>
            <a:endParaRPr lang="en-US" dirty="0"/>
          </a:p>
        </p:txBody>
      </p:sp>
      <p:pic>
        <p:nvPicPr>
          <p:cNvPr id="4" name="Picture 4" descr="Apa itu React JS, Berikut Penjelasannya | Program Studi Teknologi Informasi">
            <a:extLst>
              <a:ext uri="{FF2B5EF4-FFF2-40B4-BE49-F238E27FC236}">
                <a16:creationId xmlns:a16="http://schemas.microsoft.com/office/drawing/2014/main" id="{04BC5098-155C-C153-6A33-F6A7C509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66" y="126694"/>
            <a:ext cx="1818290" cy="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672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A749B-E86E-A737-B3B2-E86472CE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ID" sz="5400" b="1" dirty="0" err="1"/>
              <a:t>Terima</a:t>
            </a:r>
            <a:r>
              <a:rPr lang="en-ID" sz="5400" b="1" dirty="0"/>
              <a:t> </a:t>
            </a:r>
            <a:r>
              <a:rPr lang="en-ID" sz="5400" b="1" dirty="0" err="1"/>
              <a:t>kasih</a:t>
            </a:r>
            <a:endParaRPr lang="en-US" sz="5400" dirty="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14DC4-958F-8AE3-E057-7740BEE1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D" sz="2200" b="1" i="1" dirty="0"/>
              <a:t>always learn regardless of social rank</a:t>
            </a:r>
            <a:endParaRPr lang="en-US" sz="2200" dirty="0"/>
          </a:p>
        </p:txBody>
      </p:sp>
      <p:pic>
        <p:nvPicPr>
          <p:cNvPr id="4" name="Picture 4" descr="Apa itu React JS, Berikut Penjelasannya | Program Studi Teknologi Informasi">
            <a:extLst>
              <a:ext uri="{FF2B5EF4-FFF2-40B4-BE49-F238E27FC236}">
                <a16:creationId xmlns:a16="http://schemas.microsoft.com/office/drawing/2014/main" id="{5115F58A-AF10-7B5F-31E9-35B082008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66" y="126694"/>
            <a:ext cx="1818290" cy="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A60749E-254A-8603-CD2F-6068C37F45C2}"/>
              </a:ext>
            </a:extLst>
          </p:cNvPr>
          <p:cNvSpPr txBox="1">
            <a:spLocks/>
          </p:cNvSpPr>
          <p:nvPr/>
        </p:nvSpPr>
        <p:spPr>
          <a:xfrm>
            <a:off x="10368456" y="6402447"/>
            <a:ext cx="1676400" cy="328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M. </a:t>
            </a:r>
            <a:r>
              <a:rPr lang="en-US" sz="1600" dirty="0" err="1"/>
              <a:t>Bahrul</a:t>
            </a:r>
            <a:r>
              <a:rPr lang="en-US" sz="1600" dirty="0"/>
              <a:t> </a:t>
            </a:r>
            <a:r>
              <a:rPr lang="en-US" sz="1600" dirty="0" err="1"/>
              <a:t>Subkhi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674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A749B-E86E-A737-B3B2-E86472CE2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ID" sz="5400" b="1"/>
              <a:t>React JS?</a:t>
            </a:r>
            <a:endParaRPr lang="en-US" sz="54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14DC4-958F-8AE3-E057-7740BEE1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D" sz="2200" b="1" i="1" dirty="0"/>
              <a:t>React JS </a:t>
            </a:r>
            <a:r>
              <a:rPr lang="en-ID" sz="2200" dirty="0" err="1"/>
              <a:t>adalah</a:t>
            </a:r>
            <a:r>
              <a:rPr lang="en-ID" sz="2200" dirty="0"/>
              <a:t> </a:t>
            </a:r>
            <a:r>
              <a:rPr lang="en-ID" sz="2200" dirty="0" err="1"/>
              <a:t>sebuah</a:t>
            </a:r>
            <a:r>
              <a:rPr lang="en-ID" sz="2200" dirty="0"/>
              <a:t> </a:t>
            </a:r>
            <a:r>
              <a:rPr lang="en-ID" sz="2200" dirty="0" err="1"/>
              <a:t>pustaka</a:t>
            </a:r>
            <a:r>
              <a:rPr lang="en-ID" sz="2200" dirty="0"/>
              <a:t>/library </a:t>
            </a:r>
            <a:r>
              <a:rPr lang="en-ID" sz="2200" dirty="0" err="1"/>
              <a:t>javascript</a:t>
            </a:r>
            <a:r>
              <a:rPr lang="en-ID" sz="2200" dirty="0"/>
              <a:t> yang </a:t>
            </a:r>
            <a:r>
              <a:rPr lang="en-ID" sz="2200" dirty="0" err="1"/>
              <a:t>bersifat</a:t>
            </a:r>
            <a:r>
              <a:rPr lang="en-ID" sz="2200" dirty="0"/>
              <a:t> open source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membangun</a:t>
            </a:r>
            <a:r>
              <a:rPr lang="en-ID" sz="2200" dirty="0"/>
              <a:t> User Interface yang </a:t>
            </a:r>
            <a:r>
              <a:rPr lang="en-ID" sz="2200" dirty="0" err="1"/>
              <a:t>dibuat</a:t>
            </a:r>
            <a:r>
              <a:rPr lang="en-ID" sz="2200" dirty="0"/>
              <a:t> oleh Facebook.</a:t>
            </a:r>
          </a:p>
          <a:p>
            <a:endParaRPr lang="en-ID" sz="2200" dirty="0"/>
          </a:p>
          <a:p>
            <a:r>
              <a:rPr lang="en-US" sz="2200" dirty="0"/>
              <a:t>https://</a:t>
            </a:r>
            <a:r>
              <a:rPr lang="en-US" sz="2200" dirty="0" err="1"/>
              <a:t>reactjs.org</a:t>
            </a:r>
            <a:r>
              <a:rPr lang="en-US" sz="2200" dirty="0"/>
              <a:t>/docs/getting-</a:t>
            </a:r>
            <a:r>
              <a:rPr lang="en-US" sz="2200" dirty="0" err="1"/>
              <a:t>started.html</a:t>
            </a:r>
            <a:endParaRPr lang="en-US" sz="2200" dirty="0"/>
          </a:p>
        </p:txBody>
      </p:sp>
      <p:pic>
        <p:nvPicPr>
          <p:cNvPr id="4" name="Picture 4" descr="Apa itu React JS, Berikut Penjelasannya | Program Studi Teknologi Informasi">
            <a:extLst>
              <a:ext uri="{FF2B5EF4-FFF2-40B4-BE49-F238E27FC236}">
                <a16:creationId xmlns:a16="http://schemas.microsoft.com/office/drawing/2014/main" id="{5115F58A-AF10-7B5F-31E9-35B082008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66" y="126694"/>
            <a:ext cx="1818290" cy="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DDD05-3CEC-D227-8487-E69A55D5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ID">
                <a:solidFill>
                  <a:srgbClr val="FFFFFF"/>
                </a:solidFill>
              </a:rPr>
              <a:t>Fitur yang diunggulkan oleh </a:t>
            </a:r>
            <a:r>
              <a:rPr lang="en-ID" b="1" i="1">
                <a:solidFill>
                  <a:srgbClr val="FFFFFF"/>
                </a:solidFill>
              </a:rPr>
              <a:t>React JS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BCE5-E190-BBA2-1D59-60DCD597D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pPr fontAlgn="base"/>
            <a:r>
              <a:rPr lang="en-ID" sz="1800"/>
              <a:t>Declarative</a:t>
            </a:r>
            <a:br>
              <a:rPr lang="en-ID" sz="1800"/>
            </a:br>
            <a:r>
              <a:rPr lang="en-ID" sz="1800"/>
              <a:t>Yang </a:t>
            </a:r>
            <a:r>
              <a:rPr lang="en-ID" sz="1800" err="1"/>
              <a:t>dimaksud</a:t>
            </a:r>
            <a:r>
              <a:rPr lang="en-ID" sz="1800"/>
              <a:t> </a:t>
            </a:r>
            <a:r>
              <a:rPr lang="en-ID" sz="1800" err="1"/>
              <a:t>disini</a:t>
            </a:r>
            <a:r>
              <a:rPr lang="en-ID" sz="1800"/>
              <a:t> </a:t>
            </a:r>
            <a:r>
              <a:rPr lang="en-ID" sz="1800" err="1"/>
              <a:t>yaitu</a:t>
            </a:r>
            <a:r>
              <a:rPr lang="en-ID" sz="1800"/>
              <a:t> </a:t>
            </a:r>
            <a:r>
              <a:rPr lang="en-ID" sz="1800" i="1"/>
              <a:t>React</a:t>
            </a:r>
            <a:r>
              <a:rPr lang="en-ID" sz="1800"/>
              <a:t> </a:t>
            </a:r>
            <a:r>
              <a:rPr lang="en-ID" sz="1800" err="1"/>
              <a:t>dapat</a:t>
            </a:r>
            <a:r>
              <a:rPr lang="en-ID" sz="1800"/>
              <a:t> </a:t>
            </a:r>
            <a:r>
              <a:rPr lang="en-ID" sz="1800" err="1"/>
              <a:t>membuat</a:t>
            </a:r>
            <a:r>
              <a:rPr lang="en-ID" sz="1800"/>
              <a:t> UI(User Interfaces) yang </a:t>
            </a:r>
            <a:r>
              <a:rPr lang="en-ID" sz="1800" err="1"/>
              <a:t>interaktif</a:t>
            </a:r>
            <a:r>
              <a:rPr lang="en-ID" sz="1800"/>
              <a:t>, </a:t>
            </a:r>
            <a:r>
              <a:rPr lang="en-ID" sz="1800" err="1"/>
              <a:t>sehingga</a:t>
            </a:r>
            <a:r>
              <a:rPr lang="en-ID" sz="1800"/>
              <a:t> </a:t>
            </a:r>
            <a:r>
              <a:rPr lang="en-ID" sz="1800" err="1"/>
              <a:t>dapat</a:t>
            </a:r>
            <a:r>
              <a:rPr lang="en-ID" sz="1800"/>
              <a:t> </a:t>
            </a:r>
            <a:r>
              <a:rPr lang="en-ID" sz="1800" err="1"/>
              <a:t>dengan</a:t>
            </a:r>
            <a:r>
              <a:rPr lang="en-ID" sz="1800"/>
              <a:t> </a:t>
            </a:r>
            <a:r>
              <a:rPr lang="en-ID" sz="1800" err="1"/>
              <a:t>mudah</a:t>
            </a:r>
            <a:r>
              <a:rPr lang="en-ID" sz="1800"/>
              <a:t> </a:t>
            </a:r>
            <a:r>
              <a:rPr lang="en-ID" sz="1800" err="1"/>
              <a:t>membuat</a:t>
            </a:r>
            <a:r>
              <a:rPr lang="en-ID" sz="1800"/>
              <a:t> </a:t>
            </a:r>
            <a:r>
              <a:rPr lang="en-ID" sz="1800" err="1"/>
              <a:t>desain</a:t>
            </a:r>
            <a:r>
              <a:rPr lang="en-ID" sz="1800"/>
              <a:t> yang simple </a:t>
            </a:r>
            <a:r>
              <a:rPr lang="en-ID" sz="1800" err="1"/>
              <a:t>untuk</a:t>
            </a:r>
            <a:r>
              <a:rPr lang="en-ID" sz="1800"/>
              <a:t> di </a:t>
            </a:r>
            <a:r>
              <a:rPr lang="en-ID" sz="1800" err="1"/>
              <a:t>setiap</a:t>
            </a:r>
            <a:r>
              <a:rPr lang="en-ID" sz="1800"/>
              <a:t> state di </a:t>
            </a:r>
            <a:r>
              <a:rPr lang="en-ID" sz="1800" err="1"/>
              <a:t>dalam</a:t>
            </a:r>
            <a:r>
              <a:rPr lang="en-ID" sz="1800"/>
              <a:t> </a:t>
            </a:r>
            <a:r>
              <a:rPr lang="en-ID" sz="1800" err="1"/>
              <a:t>aplikasi</a:t>
            </a:r>
            <a:r>
              <a:rPr lang="en-ID" sz="1800"/>
              <a:t>. </a:t>
            </a:r>
            <a:r>
              <a:rPr lang="en-ID" sz="1800" i="1"/>
              <a:t>Declarative views</a:t>
            </a:r>
            <a:r>
              <a:rPr lang="en-ID" sz="1800"/>
              <a:t> </a:t>
            </a:r>
            <a:r>
              <a:rPr lang="en-ID" sz="1800" err="1"/>
              <a:t>dapat</a:t>
            </a:r>
            <a:r>
              <a:rPr lang="en-ID" sz="1800"/>
              <a:t> </a:t>
            </a:r>
            <a:r>
              <a:rPr lang="en-ID" sz="1800" err="1"/>
              <a:t>membuat</a:t>
            </a:r>
            <a:r>
              <a:rPr lang="en-ID" sz="1800"/>
              <a:t> </a:t>
            </a:r>
            <a:r>
              <a:rPr lang="en-ID" sz="1800" err="1"/>
              <a:t>kode</a:t>
            </a:r>
            <a:r>
              <a:rPr lang="en-ID" sz="1800"/>
              <a:t> </a:t>
            </a:r>
            <a:r>
              <a:rPr lang="en-ID" sz="1800" err="1"/>
              <a:t>lebih</a:t>
            </a:r>
            <a:r>
              <a:rPr lang="en-ID" sz="1800"/>
              <a:t> </a:t>
            </a:r>
            <a:r>
              <a:rPr lang="en-ID" sz="1800" err="1"/>
              <a:t>mudah</a:t>
            </a:r>
            <a:r>
              <a:rPr lang="en-ID" sz="1800"/>
              <a:t> </a:t>
            </a:r>
            <a:r>
              <a:rPr lang="en-ID" sz="1800" err="1"/>
              <a:t>untuk</a:t>
            </a:r>
            <a:r>
              <a:rPr lang="en-ID" sz="1800"/>
              <a:t> di </a:t>
            </a:r>
            <a:r>
              <a:rPr lang="en-ID" sz="1800" err="1"/>
              <a:t>prediksi</a:t>
            </a:r>
            <a:r>
              <a:rPr lang="en-ID" sz="1800"/>
              <a:t> dan </a:t>
            </a:r>
            <a:r>
              <a:rPr lang="en-ID" sz="1800" err="1"/>
              <a:t>lebih</a:t>
            </a:r>
            <a:r>
              <a:rPr lang="en-ID" sz="1800"/>
              <a:t> </a:t>
            </a:r>
            <a:r>
              <a:rPr lang="en-ID" sz="1800" err="1"/>
              <a:t>mudah</a:t>
            </a:r>
            <a:r>
              <a:rPr lang="en-ID" sz="1800"/>
              <a:t> </a:t>
            </a:r>
            <a:r>
              <a:rPr lang="en-ID" sz="1800" err="1"/>
              <a:t>untuk</a:t>
            </a:r>
            <a:r>
              <a:rPr lang="en-ID" sz="1800"/>
              <a:t> di debug.</a:t>
            </a:r>
          </a:p>
          <a:p>
            <a:pPr fontAlgn="base"/>
            <a:r>
              <a:rPr lang="en-ID" sz="1800"/>
              <a:t>Component – Based</a:t>
            </a:r>
            <a:br>
              <a:rPr lang="en-ID" sz="1800"/>
            </a:br>
            <a:r>
              <a:rPr lang="en-ID" sz="1800" err="1"/>
              <a:t>Dapat</a:t>
            </a:r>
            <a:r>
              <a:rPr lang="en-ID" sz="1800"/>
              <a:t> </a:t>
            </a:r>
            <a:r>
              <a:rPr lang="en-ID" sz="1800" err="1"/>
              <a:t>membuat</a:t>
            </a:r>
            <a:r>
              <a:rPr lang="en-ID" sz="1800"/>
              <a:t> </a:t>
            </a:r>
            <a:r>
              <a:rPr lang="en-ID" sz="1800" i="1"/>
              <a:t>Encapsulated Component</a:t>
            </a:r>
            <a:r>
              <a:rPr lang="en-ID" sz="1800"/>
              <a:t> yang </a:t>
            </a:r>
            <a:r>
              <a:rPr lang="en-ID" sz="1800" err="1"/>
              <a:t>dapat</a:t>
            </a:r>
            <a:r>
              <a:rPr lang="en-ID" sz="1800"/>
              <a:t> </a:t>
            </a:r>
            <a:r>
              <a:rPr lang="en-ID" sz="1800" err="1"/>
              <a:t>mengatur</a:t>
            </a:r>
            <a:r>
              <a:rPr lang="en-ID" sz="1800"/>
              <a:t> </a:t>
            </a:r>
            <a:r>
              <a:rPr lang="en-ID" sz="1800" err="1"/>
              <a:t>setiap</a:t>
            </a:r>
            <a:r>
              <a:rPr lang="en-ID" sz="1800"/>
              <a:t> </a:t>
            </a:r>
            <a:r>
              <a:rPr lang="en-ID" sz="1800" err="1"/>
              <a:t>tahapannya</a:t>
            </a:r>
            <a:r>
              <a:rPr lang="en-ID" sz="1800"/>
              <a:t>, </a:t>
            </a:r>
            <a:r>
              <a:rPr lang="en-ID" sz="1800" err="1"/>
              <a:t>lalu</a:t>
            </a:r>
            <a:r>
              <a:rPr lang="en-ID" sz="1800"/>
              <a:t> </a:t>
            </a:r>
            <a:r>
              <a:rPr lang="en-ID" sz="1800" err="1"/>
              <a:t>dapat</a:t>
            </a:r>
            <a:r>
              <a:rPr lang="en-ID" sz="1800"/>
              <a:t> </a:t>
            </a:r>
            <a:r>
              <a:rPr lang="en-ID" sz="1800" err="1"/>
              <a:t>membuat</a:t>
            </a:r>
            <a:r>
              <a:rPr lang="en-ID" sz="1800"/>
              <a:t> complex UIs </a:t>
            </a:r>
            <a:r>
              <a:rPr lang="en-ID" sz="1800" err="1"/>
              <a:t>berdasarkan</a:t>
            </a:r>
            <a:r>
              <a:rPr lang="en-ID" sz="1800"/>
              <a:t> </a:t>
            </a:r>
            <a:r>
              <a:rPr lang="en-ID" sz="1800" err="1"/>
              <a:t>kemampuan</a:t>
            </a:r>
            <a:r>
              <a:rPr lang="en-ID" sz="1800"/>
              <a:t> </a:t>
            </a:r>
            <a:r>
              <a:rPr lang="en-ID" sz="1800" err="1"/>
              <a:t>itu</a:t>
            </a:r>
            <a:r>
              <a:rPr lang="en-ID" sz="1800"/>
              <a:t>.</a:t>
            </a:r>
          </a:p>
          <a:p>
            <a:pPr fontAlgn="base"/>
            <a:r>
              <a:rPr lang="en-ID" sz="1800"/>
              <a:t>Learn Once, Write Anywhere</a:t>
            </a:r>
            <a:br>
              <a:rPr lang="en-ID" sz="1800"/>
            </a:br>
            <a:r>
              <a:rPr lang="en-ID" sz="1800" i="1"/>
              <a:t>Developer </a:t>
            </a:r>
            <a:r>
              <a:rPr lang="en-ID" sz="1800" err="1"/>
              <a:t>dapat</a:t>
            </a:r>
            <a:r>
              <a:rPr lang="en-ID" sz="1800"/>
              <a:t> men-</a:t>
            </a:r>
            <a:r>
              <a:rPr lang="en-ID" sz="1800" i="1"/>
              <a:t>develop </a:t>
            </a:r>
            <a:r>
              <a:rPr lang="en-ID" sz="1800" err="1"/>
              <a:t>fitur</a:t>
            </a:r>
            <a:r>
              <a:rPr lang="en-ID" sz="1800"/>
              <a:t> </a:t>
            </a:r>
            <a:r>
              <a:rPr lang="en-ID" sz="1800" err="1"/>
              <a:t>baru</a:t>
            </a:r>
            <a:r>
              <a:rPr lang="en-ID" sz="1800"/>
              <a:t> </a:t>
            </a:r>
            <a:r>
              <a:rPr lang="en-ID" sz="1800" err="1"/>
              <a:t>menggunakan</a:t>
            </a:r>
            <a:r>
              <a:rPr lang="en-ID" sz="1800"/>
              <a:t> </a:t>
            </a:r>
            <a:r>
              <a:rPr lang="en-ID" sz="1800" i="1"/>
              <a:t>react </a:t>
            </a:r>
            <a:r>
              <a:rPr lang="en-ID" sz="1800" err="1"/>
              <a:t>tanpa</a:t>
            </a:r>
            <a:r>
              <a:rPr lang="en-ID" sz="1800"/>
              <a:t> </a:t>
            </a:r>
            <a:r>
              <a:rPr lang="en-ID" sz="1800" err="1"/>
              <a:t>mengubah</a:t>
            </a:r>
            <a:r>
              <a:rPr lang="en-ID" sz="1800"/>
              <a:t> </a:t>
            </a:r>
            <a:r>
              <a:rPr lang="en-ID" sz="1800" err="1"/>
              <a:t>kode</a:t>
            </a:r>
            <a:r>
              <a:rPr lang="en-ID" sz="1800"/>
              <a:t> </a:t>
            </a:r>
            <a:r>
              <a:rPr lang="en-ID" sz="1800" err="1"/>
              <a:t>sebelumnya</a:t>
            </a:r>
            <a:r>
              <a:rPr lang="en-ID" sz="1800"/>
              <a:t>, </a:t>
            </a:r>
            <a:r>
              <a:rPr lang="en-ID" sz="1800" i="1"/>
              <a:t>react</a:t>
            </a:r>
            <a:r>
              <a:rPr lang="en-ID" sz="1800"/>
              <a:t> juga </a:t>
            </a:r>
            <a:r>
              <a:rPr lang="en-ID" sz="1800" err="1"/>
              <a:t>dapat</a:t>
            </a:r>
            <a:r>
              <a:rPr lang="en-ID" sz="1800"/>
              <a:t> </a:t>
            </a:r>
            <a:r>
              <a:rPr lang="en-ID" sz="1800" err="1"/>
              <a:t>bekerja</a:t>
            </a:r>
            <a:r>
              <a:rPr lang="en-ID" sz="1800"/>
              <a:t> </a:t>
            </a:r>
            <a:r>
              <a:rPr lang="en-ID" sz="1800" err="1"/>
              <a:t>menggunakan</a:t>
            </a:r>
            <a:r>
              <a:rPr lang="en-ID" sz="1800"/>
              <a:t> </a:t>
            </a:r>
            <a:r>
              <a:rPr lang="en-ID" sz="1800" i="1"/>
              <a:t>Node</a:t>
            </a:r>
            <a:r>
              <a:rPr lang="en-ID" sz="1800"/>
              <a:t> </a:t>
            </a:r>
            <a:r>
              <a:rPr lang="en-ID" sz="1800" i="1"/>
              <a:t>JS</a:t>
            </a:r>
            <a:r>
              <a:rPr lang="en-ID" sz="1800"/>
              <a:t> dan </a:t>
            </a:r>
            <a:r>
              <a:rPr lang="en-ID" sz="1800" i="1"/>
              <a:t>mobile apps</a:t>
            </a:r>
            <a:r>
              <a:rPr lang="en-ID" sz="1800"/>
              <a:t> </a:t>
            </a:r>
            <a:r>
              <a:rPr lang="en-ID" sz="1800" err="1"/>
              <a:t>menggunakan</a:t>
            </a:r>
            <a:r>
              <a:rPr lang="en-ID" sz="1800"/>
              <a:t> </a:t>
            </a:r>
            <a:r>
              <a:rPr lang="en-ID" sz="1800" i="1"/>
              <a:t>React Native. </a:t>
            </a:r>
            <a:endParaRPr lang="en-ID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4" descr="Apa itu React JS, Berikut Penjelasannya | Program Studi Teknologi Informasi">
            <a:extLst>
              <a:ext uri="{FF2B5EF4-FFF2-40B4-BE49-F238E27FC236}">
                <a16:creationId xmlns:a16="http://schemas.microsoft.com/office/drawing/2014/main" id="{DAD8AB49-54A6-44FF-55BB-35A934BE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66" y="126694"/>
            <a:ext cx="1818290" cy="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49E8C-A7C2-4500-1DE5-95639924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D" dirty="0"/>
              <a:t>ReactJS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.</a:t>
            </a:r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FC83-BCAD-C807-0C10-BAA11F488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D" i="1" dirty="0"/>
              <a:t>Functional component</a:t>
            </a:r>
            <a:r>
              <a:rPr lang="en-ID" dirty="0"/>
              <a:t>,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 </a:t>
            </a:r>
            <a:r>
              <a:rPr lang="en-ID" i="1" dirty="0"/>
              <a:t>stateless.</a:t>
            </a:r>
          </a:p>
          <a:p>
            <a:r>
              <a:rPr lang="en-ID" i="1" dirty="0"/>
              <a:t>Class component</a:t>
            </a:r>
            <a:r>
              <a:rPr lang="en-ID" dirty="0"/>
              <a:t>,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 </a:t>
            </a:r>
            <a:r>
              <a:rPr lang="en-ID" i="1" dirty="0"/>
              <a:t>stateful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b="1" dirty="0"/>
              <a:t>Stateless</a:t>
            </a:r>
            <a:r>
              <a:rPr lang="en-ID" dirty="0"/>
              <a:t> </a:t>
            </a:r>
            <a:r>
              <a:rPr lang="en-ID" dirty="0" err="1"/>
              <a:t>artinya</a:t>
            </a:r>
            <a:r>
              <a:rPr lang="en-ID" dirty="0"/>
              <a:t> component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mengolah</a:t>
            </a:r>
            <a:r>
              <a:rPr lang="en-ID" dirty="0"/>
              <a:t> state </a:t>
            </a:r>
            <a:r>
              <a:rPr lang="en-ID" dirty="0" err="1"/>
              <a:t>sendiri</a:t>
            </a:r>
            <a:r>
              <a:rPr lang="en-ID" dirty="0"/>
              <a:t>.</a:t>
            </a:r>
          </a:p>
          <a:p>
            <a:r>
              <a:rPr lang="en-ID" b="1" dirty="0"/>
              <a:t>Stateful</a:t>
            </a:r>
            <a:r>
              <a:rPr lang="en-ID" dirty="0"/>
              <a:t> </a:t>
            </a:r>
            <a:r>
              <a:rPr lang="en-ID" dirty="0" err="1"/>
              <a:t>sebaliknya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stateless.</a:t>
            </a:r>
          </a:p>
        </p:txBody>
      </p:sp>
      <p:pic>
        <p:nvPicPr>
          <p:cNvPr id="4" name="Picture 4" descr="Apa itu React JS, Berikut Penjelasannya | Program Studi Teknologi Informasi">
            <a:extLst>
              <a:ext uri="{FF2B5EF4-FFF2-40B4-BE49-F238E27FC236}">
                <a16:creationId xmlns:a16="http://schemas.microsoft.com/office/drawing/2014/main" id="{2026268E-980F-15DC-770F-05ECC933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566" y="126694"/>
            <a:ext cx="1818290" cy="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1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5A535-ACBA-14C9-715F-A850CDC4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Component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6BB14A-CC22-7316-E603-00D973F30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7338" y="640080"/>
            <a:ext cx="656853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B0B96-FB41-581E-36D0-168E464A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Class Component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01A4-68C3-1E7A-1332-944A7D3C5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Data Handling</a:t>
            </a:r>
          </a:p>
          <a:p>
            <a:pPr marL="0" indent="0">
              <a:buNone/>
            </a:pPr>
            <a:r>
              <a:rPr lang="en-US" sz="2200"/>
              <a:t>	1. </a:t>
            </a:r>
            <a:r>
              <a:rPr lang="en-US" sz="2200" b="1"/>
              <a:t>Props</a:t>
            </a:r>
          </a:p>
          <a:p>
            <a:pPr marL="0" indent="0">
              <a:buNone/>
            </a:pPr>
            <a:r>
              <a:rPr lang="en-US" sz="2200"/>
              <a:t>	2. Create State</a:t>
            </a:r>
          </a:p>
          <a:p>
            <a:pPr marL="0" indent="0">
              <a:buNone/>
            </a:pPr>
            <a:r>
              <a:rPr lang="en-US" sz="2200"/>
              <a:t>	3. Update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68CA5-DB88-1D95-431E-E733DB37B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0" r="-1" b="216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093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B0B96-FB41-581E-36D0-168E464A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Class Component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01A4-68C3-1E7A-1332-944A7D3C5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Data Handling</a:t>
            </a:r>
          </a:p>
          <a:p>
            <a:pPr marL="0" indent="0">
              <a:buNone/>
            </a:pPr>
            <a:r>
              <a:rPr lang="en-US" sz="2200" dirty="0"/>
              <a:t>	1. Props</a:t>
            </a:r>
          </a:p>
          <a:p>
            <a:pPr marL="0" indent="0">
              <a:buNone/>
            </a:pPr>
            <a:r>
              <a:rPr lang="en-US" sz="2200" dirty="0"/>
              <a:t>	2. </a:t>
            </a:r>
            <a:r>
              <a:rPr lang="en-US" sz="2200" b="1" dirty="0"/>
              <a:t>Create State</a:t>
            </a:r>
          </a:p>
          <a:p>
            <a:pPr marL="0" indent="0">
              <a:buNone/>
            </a:pPr>
            <a:r>
              <a:rPr lang="en-US" sz="2200" dirty="0"/>
              <a:t>	3. Update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604B3-B737-488D-29D4-4E00AAF6C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87" r="-1" b="856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3529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B0B96-FB41-581E-36D0-168E464A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Class Component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701A4-68C3-1E7A-1332-944A7D3C5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Data Handling</a:t>
            </a:r>
          </a:p>
          <a:p>
            <a:pPr marL="0" indent="0">
              <a:buNone/>
            </a:pPr>
            <a:r>
              <a:rPr lang="en-US" sz="2200" dirty="0"/>
              <a:t>	1. Props</a:t>
            </a:r>
          </a:p>
          <a:p>
            <a:pPr marL="0" indent="0">
              <a:buNone/>
            </a:pPr>
            <a:r>
              <a:rPr lang="en-US" sz="2200" dirty="0"/>
              <a:t>	2. Create State</a:t>
            </a:r>
          </a:p>
          <a:p>
            <a:pPr marL="0" indent="0">
              <a:buNone/>
            </a:pPr>
            <a:r>
              <a:rPr lang="en-US" sz="2200" dirty="0"/>
              <a:t>	3. </a:t>
            </a:r>
            <a:r>
              <a:rPr lang="en-US" sz="2200" b="1" dirty="0"/>
              <a:t>Update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CCA58-8018-DBA3-4C83-766B9FAD0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1" r="-2" b="343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339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391</Words>
  <Application>Microsoft Macintosh PowerPoint</Application>
  <PresentationFormat>Widescreen</PresentationFormat>
  <Paragraphs>78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ReactJS</vt:lpstr>
      <vt:lpstr>Materi</vt:lpstr>
      <vt:lpstr>React JS?</vt:lpstr>
      <vt:lpstr>Fitur yang diunggulkan oleh React JS</vt:lpstr>
      <vt:lpstr>ReactJS terdiri atas dua komponen.</vt:lpstr>
      <vt:lpstr>Class Component</vt:lpstr>
      <vt:lpstr>Class Component</vt:lpstr>
      <vt:lpstr>Class Component</vt:lpstr>
      <vt:lpstr>Class Component</vt:lpstr>
      <vt:lpstr>Lifecycle di React </vt:lpstr>
      <vt:lpstr>Lifecycle Method componentDidMount() </vt:lpstr>
      <vt:lpstr>Functional Component</vt:lpstr>
      <vt:lpstr>Functional Component</vt:lpstr>
      <vt:lpstr>Functional Component</vt:lpstr>
      <vt:lpstr>Functional Component</vt:lpstr>
      <vt:lpstr>Lifecycle Methods</vt:lpstr>
      <vt:lpstr>Create project Todolist</vt:lpstr>
      <vt:lpstr>Redux</vt:lpstr>
      <vt:lpstr>Materi Advance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</dc:title>
  <dc:creator>M BAHRUL SUBKHI</dc:creator>
  <cp:lastModifiedBy>M BAHRUL SUBKHI</cp:lastModifiedBy>
  <cp:revision>78</cp:revision>
  <dcterms:created xsi:type="dcterms:W3CDTF">2022-08-12T10:16:34Z</dcterms:created>
  <dcterms:modified xsi:type="dcterms:W3CDTF">2022-08-17T15:33:10Z</dcterms:modified>
</cp:coreProperties>
</file>